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4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810D-773B-434F-AE53-BF2857AC303D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B0BFA-79C0-4233-8991-1E0C6EE54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3142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810D-773B-434F-AE53-BF2857AC303D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B0BFA-79C0-4233-8991-1E0C6EE54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5355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810D-773B-434F-AE53-BF2857AC303D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B0BFA-79C0-4233-8991-1E0C6EE54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4748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810D-773B-434F-AE53-BF2857AC303D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B0BFA-79C0-4233-8991-1E0C6EE54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2938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810D-773B-434F-AE53-BF2857AC303D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B0BFA-79C0-4233-8991-1E0C6EE54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4442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810D-773B-434F-AE53-BF2857AC303D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B0BFA-79C0-4233-8991-1E0C6EE54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3470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810D-773B-434F-AE53-BF2857AC303D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B0BFA-79C0-4233-8991-1E0C6EE54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480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810D-773B-434F-AE53-BF2857AC303D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B0BFA-79C0-4233-8991-1E0C6EE54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776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810D-773B-434F-AE53-BF2857AC303D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B0BFA-79C0-4233-8991-1E0C6EE54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449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810D-773B-434F-AE53-BF2857AC303D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B0BFA-79C0-4233-8991-1E0C6EE54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7998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810D-773B-434F-AE53-BF2857AC303D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B0BFA-79C0-4233-8991-1E0C6EE54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906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8810D-773B-434F-AE53-BF2857AC303D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B0BFA-79C0-4233-8991-1E0C6EE54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2027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imi\Desktop\字卡背景for影片1end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3214" y="1"/>
            <a:ext cx="12191998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307677"/>
            <a:ext cx="608416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000" dirty="0" smtClean="0">
                <a:solidFill>
                  <a:schemeClr val="bg2"/>
                </a:solidFill>
                <a:latin typeface="jf金萱那提2.0 半糖" pitchFamily="34" charset="-120"/>
                <a:ea typeface="jf金萱那提2.0 半糖" pitchFamily="34" charset="-120"/>
              </a:rPr>
              <a:t>產品規格</a:t>
            </a:r>
            <a:endParaRPr lang="en-US" altLang="zh-TW" sz="4000" dirty="0" smtClean="0">
              <a:solidFill>
                <a:schemeClr val="bg2"/>
              </a:solidFill>
              <a:latin typeface="jf金萱那提2.0 半糖" pitchFamily="34" charset="-120"/>
              <a:ea typeface="jf金萱那提2.0 半糖" pitchFamily="34" charset="-120"/>
            </a:endParaRPr>
          </a:p>
          <a:p>
            <a:pPr>
              <a:lnSpc>
                <a:spcPct val="150000"/>
              </a:lnSpc>
            </a:pPr>
            <a:endParaRPr lang="zh-TW" altLang="en-US" sz="2400" dirty="0" smtClean="0">
              <a:solidFill>
                <a:schemeClr val="bg2"/>
              </a:solidFill>
              <a:latin typeface="jf金萱那提2.0 半糖" pitchFamily="34" charset="-120"/>
              <a:ea typeface="jf金萱那提2.0 半糖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400" dirty="0" smtClean="0">
                <a:solidFill>
                  <a:schemeClr val="bg2"/>
                </a:solidFill>
                <a:latin typeface="jf金萱那提2.0 半糖" pitchFamily="34" charset="-120"/>
                <a:ea typeface="jf金萱那提2.0 半糖" pitchFamily="34" charset="-120"/>
              </a:rPr>
              <a:t>※</a:t>
            </a:r>
            <a:r>
              <a:rPr lang="zh-TW" altLang="en-US" sz="2400" dirty="0" smtClean="0">
                <a:solidFill>
                  <a:schemeClr val="bg2"/>
                </a:solidFill>
                <a:latin typeface="jf金萱那提2.0 半糖" pitchFamily="34" charset="-120"/>
                <a:ea typeface="jf金萱那提2.0 半糖" pitchFamily="34" charset="-120"/>
              </a:rPr>
              <a:t>我們委託台灣口罩生產大廠協助生產，並取得衛生署核准販售</a:t>
            </a:r>
            <a:r>
              <a:rPr lang="en-US" altLang="zh-TW" sz="2400" dirty="0" smtClean="0">
                <a:solidFill>
                  <a:schemeClr val="bg2"/>
                </a:solidFill>
                <a:latin typeface="jf金萱那提2.0 半糖" pitchFamily="34" charset="-120"/>
                <a:ea typeface="jf金萱那提2.0 半糖" pitchFamily="34" charset="-120"/>
              </a:rPr>
              <a:t>【</a:t>
            </a:r>
            <a:r>
              <a:rPr lang="zh-TW" altLang="en-US" sz="2400" dirty="0" smtClean="0">
                <a:solidFill>
                  <a:schemeClr val="bg2"/>
                </a:solidFill>
                <a:latin typeface="jf金萱那提2.0 半糖" pitchFamily="34" charset="-120"/>
                <a:ea typeface="jf金萱那提2.0 半糖" pitchFamily="34" charset="-120"/>
              </a:rPr>
              <a:t>北市衛藥販</a:t>
            </a:r>
            <a:r>
              <a:rPr lang="en-US" altLang="zh-TW" sz="2400" dirty="0" smtClean="0">
                <a:solidFill>
                  <a:schemeClr val="bg2"/>
                </a:solidFill>
                <a:latin typeface="jf金萱那提2.0 半糖" pitchFamily="34" charset="-120"/>
                <a:ea typeface="jf金萱那提2.0 半糖" pitchFamily="34" charset="-120"/>
              </a:rPr>
              <a:t>(</a:t>
            </a:r>
            <a:r>
              <a:rPr lang="zh-TW" altLang="en-US" sz="2400" dirty="0" smtClean="0">
                <a:solidFill>
                  <a:schemeClr val="bg2"/>
                </a:solidFill>
                <a:latin typeface="jf金萱那提2.0 半糖" pitchFamily="34" charset="-120"/>
                <a:ea typeface="jf金萱那提2.0 半糖" pitchFamily="34" charset="-120"/>
              </a:rPr>
              <a:t>南</a:t>
            </a:r>
            <a:r>
              <a:rPr lang="en-US" altLang="zh-TW" sz="2400" dirty="0" smtClean="0">
                <a:solidFill>
                  <a:schemeClr val="bg2"/>
                </a:solidFill>
                <a:latin typeface="jf金萱那提2.0 半糖" pitchFamily="34" charset="-120"/>
                <a:ea typeface="jf金萱那提2.0 半糖" pitchFamily="34" charset="-120"/>
              </a:rPr>
              <a:t>)</a:t>
            </a:r>
            <a:r>
              <a:rPr lang="zh-TW" altLang="en-US" sz="2400" dirty="0" smtClean="0">
                <a:solidFill>
                  <a:schemeClr val="bg2"/>
                </a:solidFill>
                <a:latin typeface="jf金萱那提2.0 半糖" pitchFamily="34" charset="-120"/>
                <a:ea typeface="jf金萱那提2.0 半糖" pitchFamily="34" charset="-120"/>
              </a:rPr>
              <a:t>字第  </a:t>
            </a:r>
            <a:r>
              <a:rPr lang="en-US" altLang="zh-TW" sz="2400" dirty="0" smtClean="0">
                <a:solidFill>
                  <a:schemeClr val="bg2"/>
                </a:solidFill>
                <a:latin typeface="jf金萱那提2.0 半糖" pitchFamily="34" charset="-120"/>
                <a:ea typeface="jf金萱那提2.0 半糖" pitchFamily="34" charset="-120"/>
              </a:rPr>
              <a:t>6201127804 </a:t>
            </a:r>
            <a:r>
              <a:rPr lang="zh-TW" altLang="en-US" sz="2400" dirty="0" smtClean="0">
                <a:solidFill>
                  <a:schemeClr val="bg2"/>
                </a:solidFill>
                <a:latin typeface="jf金萱那提2.0 半糖" pitchFamily="34" charset="-120"/>
                <a:ea typeface="jf金萱那提2.0 半糖" pitchFamily="34" charset="-120"/>
              </a:rPr>
              <a:t>號</a:t>
            </a:r>
            <a:r>
              <a:rPr lang="en-US" altLang="zh-TW" sz="2400" dirty="0" smtClean="0">
                <a:solidFill>
                  <a:schemeClr val="bg2"/>
                </a:solidFill>
                <a:latin typeface="jf金萱那提2.0 半糖" pitchFamily="34" charset="-120"/>
                <a:ea typeface="jf金萱那提2.0 半糖" pitchFamily="34" charset="-120"/>
              </a:rPr>
              <a:t>】</a:t>
            </a:r>
            <a:r>
              <a:rPr lang="zh-TW" altLang="en-US" sz="2400" dirty="0" smtClean="0">
                <a:solidFill>
                  <a:schemeClr val="bg2"/>
                </a:solidFill>
                <a:latin typeface="jf金萱那提2.0 半糖" pitchFamily="34" charset="-120"/>
                <a:ea typeface="jf金萱那提2.0 半糖" pitchFamily="34" charset="-120"/>
              </a:rPr>
              <a:t>，使用無毒食品級顏料印刷，穿戴舒適。</a:t>
            </a: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solidFill>
                  <a:schemeClr val="bg2"/>
                </a:solidFill>
                <a:latin typeface="jf金萱那提2.0 半糖" pitchFamily="34" charset="-120"/>
                <a:ea typeface="jf金萱那提2.0 半糖" pitchFamily="34" charset="-120"/>
              </a:rPr>
              <a:t>產品名稱：米路</a:t>
            </a:r>
            <a:r>
              <a:rPr lang="en-US" altLang="zh-TW" sz="2400" dirty="0" smtClean="0">
                <a:solidFill>
                  <a:schemeClr val="bg2"/>
                </a:solidFill>
                <a:latin typeface="jf金萱那提2.0 半糖" pitchFamily="34" charset="-120"/>
                <a:ea typeface="jf金萱那提2.0 半糖" pitchFamily="34" charset="-120"/>
              </a:rPr>
              <a:t>‧</a:t>
            </a:r>
            <a:r>
              <a:rPr lang="zh-TW" altLang="en-US" sz="2400" dirty="0" smtClean="0">
                <a:solidFill>
                  <a:schemeClr val="bg2"/>
                </a:solidFill>
                <a:latin typeface="jf金萱那提2.0 半糖" pitchFamily="34" charset="-120"/>
                <a:ea typeface="jf金萱那提2.0 半糖" pitchFamily="34" charset="-120"/>
              </a:rPr>
              <a:t>哈勇 原住民藝術寓意口罩</a:t>
            </a: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solidFill>
                  <a:schemeClr val="bg2"/>
                </a:solidFill>
                <a:latin typeface="jf金萱那提2.0 半糖" pitchFamily="34" charset="-120"/>
                <a:ea typeface="jf金萱那提2.0 半糖" pitchFamily="34" charset="-120"/>
              </a:rPr>
              <a:t>數量：</a:t>
            </a:r>
            <a:r>
              <a:rPr lang="en-US" altLang="zh-TW" sz="2400" dirty="0" smtClean="0">
                <a:solidFill>
                  <a:schemeClr val="bg2"/>
                </a:solidFill>
                <a:latin typeface="jf金萱那提2.0 半糖" pitchFamily="34" charset="-120"/>
                <a:ea typeface="jf金萱那提2.0 半糖" pitchFamily="34" charset="-120"/>
              </a:rPr>
              <a:t>10</a:t>
            </a:r>
            <a:r>
              <a:rPr lang="zh-TW" altLang="en-US" sz="2400" dirty="0" smtClean="0">
                <a:solidFill>
                  <a:schemeClr val="bg2"/>
                </a:solidFill>
                <a:latin typeface="jf金萱那提2.0 半糖" pitchFamily="34" charset="-120"/>
                <a:ea typeface="jf金萱那提2.0 半糖" pitchFamily="34" charset="-120"/>
              </a:rPr>
              <a:t>入</a:t>
            </a:r>
            <a:r>
              <a:rPr lang="en-US" altLang="zh-TW" sz="2400" dirty="0" smtClean="0">
                <a:solidFill>
                  <a:schemeClr val="bg2"/>
                </a:solidFill>
                <a:latin typeface="jf金萱那提2.0 半糖" pitchFamily="34" charset="-120"/>
                <a:ea typeface="jf金萱那提2.0 半糖" pitchFamily="34" charset="-120"/>
              </a:rPr>
              <a:t>/</a:t>
            </a:r>
            <a:r>
              <a:rPr lang="zh-TW" altLang="en-US" sz="2400" dirty="0" smtClean="0">
                <a:solidFill>
                  <a:schemeClr val="bg2"/>
                </a:solidFill>
                <a:latin typeface="jf金萱那提2.0 半糖" pitchFamily="34" charset="-120"/>
                <a:ea typeface="jf金萱那提2.0 半糖" pitchFamily="34" charset="-120"/>
              </a:rPr>
              <a:t>盒</a:t>
            </a: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solidFill>
                  <a:schemeClr val="bg2"/>
                </a:solidFill>
                <a:latin typeface="jf金萱那提2.0 半糖" pitchFamily="34" charset="-120"/>
                <a:ea typeface="jf金萱那提2.0 半糖" pitchFamily="34" charset="-120"/>
              </a:rPr>
              <a:t>材質：不織布、熔噴不織布</a:t>
            </a: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solidFill>
                  <a:schemeClr val="bg2"/>
                </a:solidFill>
                <a:latin typeface="jf金萱那提2.0 半糖" pitchFamily="34" charset="-120"/>
                <a:ea typeface="jf金萱那提2.0 半糖" pitchFamily="34" charset="-120"/>
              </a:rPr>
              <a:t>尺寸：</a:t>
            </a:r>
            <a:r>
              <a:rPr lang="en-US" altLang="zh-TW" sz="2400" dirty="0" smtClean="0">
                <a:solidFill>
                  <a:schemeClr val="bg2"/>
                </a:solidFill>
                <a:latin typeface="jf金萱那提2.0 半糖" pitchFamily="34" charset="-120"/>
                <a:ea typeface="jf金萱那提2.0 半糖" pitchFamily="34" charset="-120"/>
              </a:rPr>
              <a:t>9.3x17.5</a:t>
            </a:r>
            <a:r>
              <a:rPr lang="zh-TW" altLang="en-US" sz="2400" dirty="0" smtClean="0">
                <a:solidFill>
                  <a:schemeClr val="bg2"/>
                </a:solidFill>
                <a:latin typeface="jf金萱那提2.0 半糖" pitchFamily="34" charset="-120"/>
                <a:ea typeface="jf金萱那提2.0 半糖" pitchFamily="34" charset="-120"/>
              </a:rPr>
              <a:t>公分</a:t>
            </a:r>
            <a:endParaRPr lang="zh-TW" altLang="en-US" sz="2400" dirty="0">
              <a:solidFill>
                <a:schemeClr val="bg2"/>
              </a:solidFill>
              <a:latin typeface="jf金萱那提2.0 半糖" pitchFamily="34" charset="-120"/>
              <a:ea typeface="jf金萱那提2.0 半糖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8559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108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Avago</dc:creator>
  <cp:lastModifiedBy>Avago</cp:lastModifiedBy>
  <cp:revision>2</cp:revision>
  <dcterms:created xsi:type="dcterms:W3CDTF">2021-05-11T04:08:35Z</dcterms:created>
  <dcterms:modified xsi:type="dcterms:W3CDTF">2021-05-11T05:43:27Z</dcterms:modified>
</cp:coreProperties>
</file>